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3638-D6F5-4C54-8E7D-CA25E49398D6}" v="3" dt="2026-02-03T09:13:28.871"/>
    <p1510:client id="{503DCFB3-DAF1-4768-9328-193BFCAB85C3}" v="3" dt="2026-02-04T04:34:41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932" y="-292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523006C-1610-344A-8517-FC67EF8E036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１時間３００円​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6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年４月１日​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石川県鳳珠郡能登町 健康福祉課​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162015" cy="553998"/>
            <a:chOff x="266400" y="9563864"/>
            <a:chExt cx="4162015" cy="553998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0768-62-8513</a:t>
              </a:r>
            </a:p>
            <a:p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45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8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51B7D-2FCC-D037-CE27-25870D80839F}"/>
              </a:ext>
            </a:extLst>
          </p:cNvPr>
          <p:cNvGrpSpPr/>
          <p:nvPr/>
        </p:nvGrpSpPr>
        <p:grpSpPr>
          <a:xfrm>
            <a:off x="292099" y="9840863"/>
            <a:ext cx="2619167" cy="307777"/>
            <a:chOff x="266400" y="9836914"/>
            <a:chExt cx="2619167" cy="307777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24BB80-B4F4-DDCF-818F-B9AE2082D01D}"/>
                </a:ext>
              </a:extLst>
            </p:cNvPr>
            <p:cNvSpPr txBox="1"/>
            <p:nvPr/>
          </p:nvSpPr>
          <p:spPr>
            <a:xfrm>
              <a:off x="416814" y="9836914"/>
              <a:ext cx="246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u="sng" dirty="0"/>
                <a:t>jidoufukushi@town.noto.lg.jp</a:t>
              </a:r>
              <a:endParaRPr kumimoji="1" lang="ja-JP" altLang="en-US" sz="14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" name="図 14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9F799E8-AEC0-02A8-7181-51D5DCA7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00" y="9872813"/>
              <a:ext cx="205200" cy="2052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a296dd-2d60-42d0-af5a-866541555766">
      <Terms xmlns="http://schemas.microsoft.com/office/infopath/2007/PartnerControls"/>
    </lcf76f155ced4ddcb4097134ff3c332f>
    <TaxCatchAll xmlns="d65e7063-5a93-4317-8517-b752f69762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269A4BDBD2124DA4665393F8107DF7" ma:contentTypeVersion="13" ma:contentTypeDescription="新しいドキュメントを作成します。" ma:contentTypeScope="" ma:versionID="b857847755aa76bf4d88eb0c7964a226">
  <xsd:schema xmlns:xsd="http://www.w3.org/2001/XMLSchema" xmlns:xs="http://www.w3.org/2001/XMLSchema" xmlns:p="http://schemas.microsoft.com/office/2006/metadata/properties" xmlns:ns2="bfa296dd-2d60-42d0-af5a-866541555766" xmlns:ns3="d65e7063-5a93-4317-8517-b752f69762b1" targetNamespace="http://schemas.microsoft.com/office/2006/metadata/properties" ma:root="true" ma:fieldsID="63bf3221e4096b764434997014d47980" ns2:_="" ns3:_="">
    <xsd:import namespace="bfa296dd-2d60-42d0-af5a-866541555766"/>
    <xsd:import namespace="d65e7063-5a93-4317-8517-b752f6976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296dd-2d60-42d0-af5a-866541555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e7063-5a93-4317-8517-b752f69762b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5bc89e-8387-48a2-80f3-5f40a18d8fe6}" ma:internalName="TaxCatchAll" ma:showField="CatchAllData" ma:web="d65e7063-5a93-4317-8517-b752f6976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2822D-EFAF-4A92-87BD-F5337DEB1A07}">
  <ds:schemaRefs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bfa296dd-2d60-42d0-af5a-866541555766"/>
    <ds:schemaRef ds:uri="http://schemas.microsoft.com/office/2006/documentManagement/types"/>
    <ds:schemaRef ds:uri="http://schemas.openxmlformats.org/package/2006/metadata/core-properties"/>
    <ds:schemaRef ds:uri="d65e7063-5a93-4317-8517-b752f69762b1"/>
  </ds:schemaRefs>
</ds:datastoreItem>
</file>

<file path=customXml/itemProps3.xml><?xml version="1.0" encoding="utf-8"?>
<ds:datastoreItem xmlns:ds="http://schemas.openxmlformats.org/officeDocument/2006/customXml" ds:itemID="{F2451FC9-84BF-4934-B9ED-E1AE352DE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296dd-2d60-42d0-af5a-866541555766"/>
    <ds:schemaRef ds:uri="d65e7063-5a93-4317-8517-b752f6976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360</Words>
  <Application>Microsoft Office PowerPoint</Application>
  <PresentationFormat>ユーザー設定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</cp:revision>
  <dcterms:created xsi:type="dcterms:W3CDTF">2026-02-04T04:34:41Z</dcterms:created>
  <dcterms:modified xsi:type="dcterms:W3CDTF">2026-03-27T09:01:27Z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0x010100DA269A4BDBD2124DA4665393F8107DF7</vt:lpwstr>
  </property>
</Properties>
</file>